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7" r:id="rId5"/>
    <p:sldId id="258" r:id="rId6"/>
    <p:sldId id="256" r:id="rId7"/>
    <p:sldId id="295" r:id="rId8"/>
    <p:sldId id="296" r:id="rId9"/>
    <p:sldId id="310" r:id="rId10"/>
    <p:sldId id="311" r:id="rId11"/>
    <p:sldId id="297" r:id="rId12"/>
    <p:sldId id="299" r:id="rId13"/>
    <p:sldId id="294" r:id="rId1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ley Lewi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1B"/>
    <a:srgbClr val="77593A"/>
    <a:srgbClr val="567A9F"/>
    <a:srgbClr val="1E780E"/>
    <a:srgbClr val="000000"/>
    <a:srgbClr val="133A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08B0E0-F205-4159-BCDA-7DA9550CA0B1}" v="11" dt="2023-10-30T00:17:35.39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EDDACA"/>
          </a:solidFill>
        </a:fill>
      </a:tcStyle>
    </a:wholeTbl>
    <a:band2H>
      <a:tcTxStyle/>
      <a:tcStyle>
        <a:tcBdr/>
        <a:fill>
          <a:solidFill>
            <a:srgbClr val="F6EDE6"/>
          </a:solidFill>
        </a:fill>
      </a:tcStyle>
    </a:band2H>
    <a:firstCol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D2D2D2"/>
          </a:solidFill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E1D5CA"/>
          </a:solidFill>
        </a:fill>
      </a:tcStyle>
    </a:wholeTbl>
    <a:band2H>
      <a:tcTxStyle/>
      <a:tcStyle>
        <a:tcBdr/>
        <a:fill>
          <a:solidFill>
            <a:srgbClr val="F1EBE6"/>
          </a:solidFill>
        </a:fill>
      </a:tcStyle>
    </a:band2H>
    <a:firstCol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chemeClr val="accent1"/>
          </a:solidFill>
        </a:fill>
      </a:tcStyle>
    </a:band2H>
    <a:firstCol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firstCol>
    <a:la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81"/>
  </p:normalViewPr>
  <p:slideViewPr>
    <p:cSldViewPr snapToGrid="0" snapToObjects="1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yne Scott - AQA &amp; MinEx" userId="58e71ada-e817-4587-b304-a4feca13d204" providerId="ADAL" clId="{FC08B0E0-F205-4159-BCDA-7DA9550CA0B1}"/>
    <pc:docChg chg="undo custSel addSld delSld modSld sldOrd">
      <pc:chgData name="Wayne Scott - AQA &amp; MinEx" userId="58e71ada-e817-4587-b304-a4feca13d204" providerId="ADAL" clId="{FC08B0E0-F205-4159-BCDA-7DA9550CA0B1}" dt="2023-10-30T00:21:05.192" v="777" actId="1076"/>
      <pc:docMkLst>
        <pc:docMk/>
      </pc:docMkLst>
      <pc:sldChg chg="addSp delSp modSp mod">
        <pc:chgData name="Wayne Scott - AQA &amp; MinEx" userId="58e71ada-e817-4587-b304-a4feca13d204" providerId="ADAL" clId="{FC08B0E0-F205-4159-BCDA-7DA9550CA0B1}" dt="2023-10-30T00:03:41.378" v="378" actId="12"/>
        <pc:sldMkLst>
          <pc:docMk/>
          <pc:sldMk cId="0" sldId="256"/>
        </pc:sldMkLst>
        <pc:spChg chg="mod">
          <ac:chgData name="Wayne Scott - AQA &amp; MinEx" userId="58e71ada-e817-4587-b304-a4feca13d204" providerId="ADAL" clId="{FC08B0E0-F205-4159-BCDA-7DA9550CA0B1}" dt="2023-10-30T00:03:41.378" v="378" actId="12"/>
          <ac:spMkLst>
            <pc:docMk/>
            <pc:sldMk cId="0" sldId="256"/>
            <ac:spMk id="3" creationId="{00000000-0000-0000-0000-000000000000}"/>
          </ac:spMkLst>
        </pc:spChg>
        <pc:spChg chg="add del">
          <ac:chgData name="Wayne Scott - AQA &amp; MinEx" userId="58e71ada-e817-4587-b304-a4feca13d204" providerId="ADAL" clId="{FC08B0E0-F205-4159-BCDA-7DA9550CA0B1}" dt="2023-10-30T00:01:49.651" v="349" actId="22"/>
          <ac:spMkLst>
            <pc:docMk/>
            <pc:sldMk cId="0" sldId="256"/>
            <ac:spMk id="4" creationId="{CF759602-7E39-70DA-A6A9-E9C6B65E1620}"/>
          </ac:spMkLst>
        </pc:spChg>
        <pc:spChg chg="mod">
          <ac:chgData name="Wayne Scott - AQA &amp; MinEx" userId="58e71ada-e817-4587-b304-a4feca13d204" providerId="ADAL" clId="{FC08B0E0-F205-4159-BCDA-7DA9550CA0B1}" dt="2023-10-29T23:59:35.261" v="318" actId="1076"/>
          <ac:spMkLst>
            <pc:docMk/>
            <pc:sldMk cId="0" sldId="256"/>
            <ac:spMk id="140" creationId="{00000000-0000-0000-0000-000000000000}"/>
          </ac:spMkLst>
        </pc:spChg>
      </pc:sldChg>
      <pc:sldChg chg="addSp delSp modSp mod delAnim">
        <pc:chgData name="Wayne Scott - AQA &amp; MinEx" userId="58e71ada-e817-4587-b304-a4feca13d204" providerId="ADAL" clId="{FC08B0E0-F205-4159-BCDA-7DA9550CA0B1}" dt="2023-10-29T23:53:32.178" v="42" actId="1076"/>
        <pc:sldMkLst>
          <pc:docMk/>
          <pc:sldMk cId="0" sldId="257"/>
        </pc:sldMkLst>
        <pc:spChg chg="add del mod">
          <ac:chgData name="Wayne Scott - AQA &amp; MinEx" userId="58e71ada-e817-4587-b304-a4feca13d204" providerId="ADAL" clId="{FC08B0E0-F205-4159-BCDA-7DA9550CA0B1}" dt="2023-10-29T23:52:46.147" v="4"/>
          <ac:spMkLst>
            <pc:docMk/>
            <pc:sldMk cId="0" sldId="257"/>
            <ac:spMk id="5" creationId="{7F1A490B-54B4-4618-6855-FA53B7EE9192}"/>
          </ac:spMkLst>
        </pc:spChg>
        <pc:spChg chg="add mod">
          <ac:chgData name="Wayne Scott - AQA &amp; MinEx" userId="58e71ada-e817-4587-b304-a4feca13d204" providerId="ADAL" clId="{FC08B0E0-F205-4159-BCDA-7DA9550CA0B1}" dt="2023-10-29T23:53:28.575" v="41" actId="1076"/>
          <ac:spMkLst>
            <pc:docMk/>
            <pc:sldMk cId="0" sldId="257"/>
            <ac:spMk id="6" creationId="{BBF5D0F1-1ABD-5A42-15CB-09473E90071C}"/>
          </ac:spMkLst>
        </pc:spChg>
        <pc:picChg chg="del">
          <ac:chgData name="Wayne Scott - AQA &amp; MinEx" userId="58e71ada-e817-4587-b304-a4feca13d204" providerId="ADAL" clId="{FC08B0E0-F205-4159-BCDA-7DA9550CA0B1}" dt="2023-10-29T23:49:35.950" v="0" actId="21"/>
          <ac:picMkLst>
            <pc:docMk/>
            <pc:sldMk cId="0" sldId="257"/>
            <ac:picMk id="2" creationId="{00000000-0000-0000-0000-000000000000}"/>
          </ac:picMkLst>
        </pc:picChg>
        <pc:picChg chg="add mod">
          <ac:chgData name="Wayne Scott - AQA &amp; MinEx" userId="58e71ada-e817-4587-b304-a4feca13d204" providerId="ADAL" clId="{FC08B0E0-F205-4159-BCDA-7DA9550CA0B1}" dt="2023-10-29T23:53:32.178" v="42" actId="1076"/>
          <ac:picMkLst>
            <pc:docMk/>
            <pc:sldMk cId="0" sldId="257"/>
            <ac:picMk id="4" creationId="{16EDCCB3-4747-8CD7-8F72-C0F9938D6495}"/>
          </ac:picMkLst>
        </pc:picChg>
      </pc:sldChg>
      <pc:sldChg chg="addSp delSp modSp mod">
        <pc:chgData name="Wayne Scott - AQA &amp; MinEx" userId="58e71ada-e817-4587-b304-a4feca13d204" providerId="ADAL" clId="{FC08B0E0-F205-4159-BCDA-7DA9550CA0B1}" dt="2023-10-29T23:58:55.091" v="276" actId="14100"/>
        <pc:sldMkLst>
          <pc:docMk/>
          <pc:sldMk cId="0" sldId="258"/>
        </pc:sldMkLst>
        <pc:spChg chg="mod">
          <ac:chgData name="Wayne Scott - AQA &amp; MinEx" userId="58e71ada-e817-4587-b304-a4feca13d204" providerId="ADAL" clId="{FC08B0E0-F205-4159-BCDA-7DA9550CA0B1}" dt="2023-10-29T23:54:36.328" v="118" actId="20577"/>
          <ac:spMkLst>
            <pc:docMk/>
            <pc:sldMk cId="0" sldId="258"/>
            <ac:spMk id="162" creationId="{00000000-0000-0000-0000-000000000000}"/>
          </ac:spMkLst>
        </pc:spChg>
        <pc:spChg chg="mod">
          <ac:chgData name="Wayne Scott - AQA &amp; MinEx" userId="58e71ada-e817-4587-b304-a4feca13d204" providerId="ADAL" clId="{FC08B0E0-F205-4159-BCDA-7DA9550CA0B1}" dt="2023-10-29T23:58:46.711" v="274" actId="12"/>
          <ac:spMkLst>
            <pc:docMk/>
            <pc:sldMk cId="0" sldId="258"/>
            <ac:spMk id="163" creationId="{00000000-0000-0000-0000-000000000000}"/>
          </ac:spMkLst>
        </pc:spChg>
        <pc:picChg chg="del">
          <ac:chgData name="Wayne Scott - AQA &amp; MinEx" userId="58e71ada-e817-4587-b304-a4feca13d204" providerId="ADAL" clId="{FC08B0E0-F205-4159-BCDA-7DA9550CA0B1}" dt="2023-10-29T23:54:39.253" v="119" actId="21"/>
          <ac:picMkLst>
            <pc:docMk/>
            <pc:sldMk cId="0" sldId="258"/>
            <ac:picMk id="11" creationId="{00000000-0000-0000-0000-000000000000}"/>
          </ac:picMkLst>
        </pc:picChg>
        <pc:picChg chg="add mod">
          <ac:chgData name="Wayne Scott - AQA &amp; MinEx" userId="58e71ada-e817-4587-b304-a4feca13d204" providerId="ADAL" clId="{FC08B0E0-F205-4159-BCDA-7DA9550CA0B1}" dt="2023-10-29T23:58:55.091" v="276" actId="14100"/>
          <ac:picMkLst>
            <pc:docMk/>
            <pc:sldMk cId="0" sldId="258"/>
            <ac:picMk id="1026" creationId="{60B8F6F6-8A6A-20A1-676D-EE3FDCBBFCB6}"/>
          </ac:picMkLst>
        </pc:picChg>
      </pc:sldChg>
      <pc:sldChg chg="del">
        <pc:chgData name="Wayne Scott - AQA &amp; MinEx" userId="58e71ada-e817-4587-b304-a4feca13d204" providerId="ADAL" clId="{FC08B0E0-F205-4159-BCDA-7DA9550CA0B1}" dt="2023-10-30T00:19:14.813" v="706" actId="2696"/>
        <pc:sldMkLst>
          <pc:docMk/>
          <pc:sldMk cId="0" sldId="259"/>
        </pc:sldMkLst>
      </pc:sldChg>
      <pc:sldChg chg="del">
        <pc:chgData name="Wayne Scott - AQA &amp; MinEx" userId="58e71ada-e817-4587-b304-a4feca13d204" providerId="ADAL" clId="{FC08B0E0-F205-4159-BCDA-7DA9550CA0B1}" dt="2023-10-30T00:19:56.817" v="715" actId="2696"/>
        <pc:sldMkLst>
          <pc:docMk/>
          <pc:sldMk cId="0" sldId="260"/>
        </pc:sldMkLst>
      </pc:sldChg>
      <pc:sldChg chg="del">
        <pc:chgData name="Wayne Scott - AQA &amp; MinEx" userId="58e71ada-e817-4587-b304-a4feca13d204" providerId="ADAL" clId="{FC08B0E0-F205-4159-BCDA-7DA9550CA0B1}" dt="2023-10-30T00:19:24.978" v="709" actId="2696"/>
        <pc:sldMkLst>
          <pc:docMk/>
          <pc:sldMk cId="0" sldId="261"/>
        </pc:sldMkLst>
      </pc:sldChg>
      <pc:sldChg chg="del">
        <pc:chgData name="Wayne Scott - AQA &amp; MinEx" userId="58e71ada-e817-4587-b304-a4feca13d204" providerId="ADAL" clId="{FC08B0E0-F205-4159-BCDA-7DA9550CA0B1}" dt="2023-10-30T00:20:10.515" v="716" actId="2696"/>
        <pc:sldMkLst>
          <pc:docMk/>
          <pc:sldMk cId="0" sldId="263"/>
        </pc:sldMkLst>
      </pc:sldChg>
      <pc:sldChg chg="modSp mod">
        <pc:chgData name="Wayne Scott - AQA &amp; MinEx" userId="58e71ada-e817-4587-b304-a4feca13d204" providerId="ADAL" clId="{FC08B0E0-F205-4159-BCDA-7DA9550CA0B1}" dt="2023-10-30T00:21:05.192" v="777" actId="1076"/>
        <pc:sldMkLst>
          <pc:docMk/>
          <pc:sldMk cId="0" sldId="294"/>
        </pc:sldMkLst>
        <pc:spChg chg="mod">
          <ac:chgData name="Wayne Scott - AQA &amp; MinEx" userId="58e71ada-e817-4587-b304-a4feca13d204" providerId="ADAL" clId="{FC08B0E0-F205-4159-BCDA-7DA9550CA0B1}" dt="2023-10-30T00:21:05.192" v="777" actId="1076"/>
          <ac:spMkLst>
            <pc:docMk/>
            <pc:sldMk cId="0" sldId="294"/>
            <ac:spMk id="551" creationId="{00000000-0000-0000-0000-000000000000}"/>
          </ac:spMkLst>
        </pc:spChg>
      </pc:sldChg>
      <pc:sldChg chg="addSp delSp modSp mod">
        <pc:chgData name="Wayne Scott - AQA &amp; MinEx" userId="58e71ada-e817-4587-b304-a4feca13d204" providerId="ADAL" clId="{FC08B0E0-F205-4159-BCDA-7DA9550CA0B1}" dt="2023-10-30T00:05:55.159" v="466" actId="1076"/>
        <pc:sldMkLst>
          <pc:docMk/>
          <pc:sldMk cId="1787369084" sldId="295"/>
        </pc:sldMkLst>
        <pc:spChg chg="add mod">
          <ac:chgData name="Wayne Scott - AQA &amp; MinEx" userId="58e71ada-e817-4587-b304-a4feca13d204" providerId="ADAL" clId="{FC08B0E0-F205-4159-BCDA-7DA9550CA0B1}" dt="2023-10-30T00:05:55.159" v="466" actId="1076"/>
          <ac:spMkLst>
            <pc:docMk/>
            <pc:sldMk cId="1787369084" sldId="295"/>
            <ac:spMk id="2" creationId="{FB6B8A8E-B6F3-842E-A831-16CD1D5EF32F}"/>
          </ac:spMkLst>
        </pc:spChg>
        <pc:spChg chg="mod">
          <ac:chgData name="Wayne Scott - AQA &amp; MinEx" userId="58e71ada-e817-4587-b304-a4feca13d204" providerId="ADAL" clId="{FC08B0E0-F205-4159-BCDA-7DA9550CA0B1}" dt="2023-10-30T00:04:15.553" v="434" actId="20577"/>
          <ac:spMkLst>
            <pc:docMk/>
            <pc:sldMk cId="1787369084" sldId="295"/>
            <ac:spMk id="16" creationId="{00000000-0000-0000-0000-000000000000}"/>
          </ac:spMkLst>
        </pc:spChg>
        <pc:spChg chg="del mod">
          <ac:chgData name="Wayne Scott - AQA &amp; MinEx" userId="58e71ada-e817-4587-b304-a4feca13d204" providerId="ADAL" clId="{FC08B0E0-F205-4159-BCDA-7DA9550CA0B1}" dt="2023-10-30T00:04:25.869" v="436" actId="21"/>
          <ac:spMkLst>
            <pc:docMk/>
            <pc:sldMk cId="1787369084" sldId="295"/>
            <ac:spMk id="163" creationId="{00000000-0000-0000-0000-000000000000}"/>
          </ac:spMkLst>
        </pc:spChg>
      </pc:sldChg>
      <pc:sldChg chg="addSp delSp modSp mod">
        <pc:chgData name="Wayne Scott - AQA &amp; MinEx" userId="58e71ada-e817-4587-b304-a4feca13d204" providerId="ADAL" clId="{FC08B0E0-F205-4159-BCDA-7DA9550CA0B1}" dt="2023-10-30T00:10:05.642" v="534" actId="1076"/>
        <pc:sldMkLst>
          <pc:docMk/>
          <pc:sldMk cId="1662659860" sldId="296"/>
        </pc:sldMkLst>
        <pc:spChg chg="add mod">
          <ac:chgData name="Wayne Scott - AQA &amp; MinEx" userId="58e71ada-e817-4587-b304-a4feca13d204" providerId="ADAL" clId="{FC08B0E0-F205-4159-BCDA-7DA9550CA0B1}" dt="2023-10-30T00:09:36.681" v="532" actId="14100"/>
          <ac:spMkLst>
            <pc:docMk/>
            <pc:sldMk cId="1662659860" sldId="296"/>
            <ac:spMk id="2" creationId="{EFD3864B-EC4B-4AF4-E40B-46140CACBEB9}"/>
          </ac:spMkLst>
        </pc:spChg>
        <pc:spChg chg="mod">
          <ac:chgData name="Wayne Scott - AQA &amp; MinEx" userId="58e71ada-e817-4587-b304-a4feca13d204" providerId="ADAL" clId="{FC08B0E0-F205-4159-BCDA-7DA9550CA0B1}" dt="2023-10-30T00:06:38.700" v="510" actId="1076"/>
          <ac:spMkLst>
            <pc:docMk/>
            <pc:sldMk cId="1662659860" sldId="296"/>
            <ac:spMk id="12" creationId="{00000000-0000-0000-0000-000000000000}"/>
          </ac:spMkLst>
        </pc:spChg>
        <pc:spChg chg="del">
          <ac:chgData name="Wayne Scott - AQA &amp; MinEx" userId="58e71ada-e817-4587-b304-a4feca13d204" providerId="ADAL" clId="{FC08B0E0-F205-4159-BCDA-7DA9550CA0B1}" dt="2023-10-30T00:06:48.440" v="511" actId="21"/>
          <ac:spMkLst>
            <pc:docMk/>
            <pc:sldMk cId="1662659860" sldId="296"/>
            <ac:spMk id="163" creationId="{00000000-0000-0000-0000-000000000000}"/>
          </ac:spMkLst>
        </pc:spChg>
        <pc:picChg chg="add mod">
          <ac:chgData name="Wayne Scott - AQA &amp; MinEx" userId="58e71ada-e817-4587-b304-a4feca13d204" providerId="ADAL" clId="{FC08B0E0-F205-4159-BCDA-7DA9550CA0B1}" dt="2023-10-30T00:10:05.642" v="534" actId="1076"/>
          <ac:picMkLst>
            <pc:docMk/>
            <pc:sldMk cId="1662659860" sldId="296"/>
            <ac:picMk id="4" creationId="{A71568C9-AD5B-D5E8-3FAF-96479B007460}"/>
          </ac:picMkLst>
        </pc:picChg>
        <pc:picChg chg="del">
          <ac:chgData name="Wayne Scott - AQA &amp; MinEx" userId="58e71ada-e817-4587-b304-a4feca13d204" providerId="ADAL" clId="{FC08B0E0-F205-4159-BCDA-7DA9550CA0B1}" dt="2023-10-30T00:06:51.739" v="512" actId="21"/>
          <ac:picMkLst>
            <pc:docMk/>
            <pc:sldMk cId="1662659860" sldId="296"/>
            <ac:picMk id="15" creationId="{00000000-0000-0000-0000-000000000000}"/>
          </ac:picMkLst>
        </pc:picChg>
      </pc:sldChg>
      <pc:sldChg chg="addSp delSp modSp mod">
        <pc:chgData name="Wayne Scott - AQA &amp; MinEx" userId="58e71ada-e817-4587-b304-a4feca13d204" providerId="ADAL" clId="{FC08B0E0-F205-4159-BCDA-7DA9550CA0B1}" dt="2023-10-30T00:16:47.067" v="651" actId="1076"/>
        <pc:sldMkLst>
          <pc:docMk/>
          <pc:sldMk cId="2051473260" sldId="297"/>
        </pc:sldMkLst>
        <pc:spChg chg="mod">
          <ac:chgData name="Wayne Scott - AQA &amp; MinEx" userId="58e71ada-e817-4587-b304-a4feca13d204" providerId="ADAL" clId="{FC08B0E0-F205-4159-BCDA-7DA9550CA0B1}" dt="2023-10-30T00:16:13.400" v="648" actId="1076"/>
          <ac:spMkLst>
            <pc:docMk/>
            <pc:sldMk cId="2051473260" sldId="297"/>
            <ac:spMk id="6" creationId="{00000000-0000-0000-0000-000000000000}"/>
          </ac:spMkLst>
        </pc:spChg>
        <pc:spChg chg="del">
          <ac:chgData name="Wayne Scott - AQA &amp; MinEx" userId="58e71ada-e817-4587-b304-a4feca13d204" providerId="ADAL" clId="{FC08B0E0-F205-4159-BCDA-7DA9550CA0B1}" dt="2023-10-30T00:16:04.350" v="646" actId="21"/>
          <ac:spMkLst>
            <pc:docMk/>
            <pc:sldMk cId="2051473260" sldId="297"/>
            <ac:spMk id="163" creationId="{00000000-0000-0000-0000-000000000000}"/>
          </ac:spMkLst>
        </pc:spChg>
        <pc:picChg chg="add mod">
          <ac:chgData name="Wayne Scott - AQA &amp; MinEx" userId="58e71ada-e817-4587-b304-a4feca13d204" providerId="ADAL" clId="{FC08B0E0-F205-4159-BCDA-7DA9550CA0B1}" dt="2023-10-30T00:16:47.067" v="651" actId="1076"/>
          <ac:picMkLst>
            <pc:docMk/>
            <pc:sldMk cId="2051473260" sldId="297"/>
            <ac:picMk id="3" creationId="{F6600C7A-C5C4-C631-CE12-3CD8D94645D2}"/>
          </ac:picMkLst>
        </pc:picChg>
        <pc:picChg chg="del">
          <ac:chgData name="Wayne Scott - AQA &amp; MinEx" userId="58e71ada-e817-4587-b304-a4feca13d204" providerId="ADAL" clId="{FC08B0E0-F205-4159-BCDA-7DA9550CA0B1}" dt="2023-10-30T00:16:06.975" v="647" actId="21"/>
          <ac:picMkLst>
            <pc:docMk/>
            <pc:sldMk cId="2051473260" sldId="297"/>
            <ac:picMk id="4" creationId="{00000000-0000-0000-0000-000000000000}"/>
          </ac:picMkLst>
        </pc:picChg>
      </pc:sldChg>
      <pc:sldChg chg="addSp delSp modSp mod">
        <pc:chgData name="Wayne Scott - AQA &amp; MinEx" userId="58e71ada-e817-4587-b304-a4feca13d204" providerId="ADAL" clId="{FC08B0E0-F205-4159-BCDA-7DA9550CA0B1}" dt="2023-10-30T00:18:57.278" v="705" actId="12"/>
        <pc:sldMkLst>
          <pc:docMk/>
          <pc:sldMk cId="1770751239" sldId="299"/>
        </pc:sldMkLst>
        <pc:spChg chg="add mod">
          <ac:chgData name="Wayne Scott - AQA &amp; MinEx" userId="58e71ada-e817-4587-b304-a4feca13d204" providerId="ADAL" clId="{FC08B0E0-F205-4159-BCDA-7DA9550CA0B1}" dt="2023-10-30T00:18:57.278" v="705" actId="12"/>
          <ac:spMkLst>
            <pc:docMk/>
            <pc:sldMk cId="1770751239" sldId="299"/>
            <ac:spMk id="4" creationId="{DE5671C5-8BA9-ED72-AD12-F415115BC384}"/>
          </ac:spMkLst>
        </pc:spChg>
        <pc:spChg chg="mod">
          <ac:chgData name="Wayne Scott - AQA &amp; MinEx" userId="58e71ada-e817-4587-b304-a4feca13d204" providerId="ADAL" clId="{FC08B0E0-F205-4159-BCDA-7DA9550CA0B1}" dt="2023-10-30T00:17:24.424" v="679" actId="1076"/>
          <ac:spMkLst>
            <pc:docMk/>
            <pc:sldMk cId="1770751239" sldId="299"/>
            <ac:spMk id="6" creationId="{00000000-0000-0000-0000-000000000000}"/>
          </ac:spMkLst>
        </pc:spChg>
        <pc:spChg chg="del">
          <ac:chgData name="Wayne Scott - AQA &amp; MinEx" userId="58e71ada-e817-4587-b304-a4feca13d204" providerId="ADAL" clId="{FC08B0E0-F205-4159-BCDA-7DA9550CA0B1}" dt="2023-10-30T00:17:27.261" v="680" actId="21"/>
          <ac:spMkLst>
            <pc:docMk/>
            <pc:sldMk cId="1770751239" sldId="299"/>
            <ac:spMk id="163" creationId="{00000000-0000-0000-0000-000000000000}"/>
          </ac:spMkLst>
        </pc:spChg>
        <pc:picChg chg="del">
          <ac:chgData name="Wayne Scott - AQA &amp; MinEx" userId="58e71ada-e817-4587-b304-a4feca13d204" providerId="ADAL" clId="{FC08B0E0-F205-4159-BCDA-7DA9550CA0B1}" dt="2023-10-30T00:17:39.755" v="682" actId="21"/>
          <ac:picMkLst>
            <pc:docMk/>
            <pc:sldMk cId="1770751239" sldId="299"/>
            <ac:picMk id="3" creationId="{B4B30270-28FA-B04D-9241-2E77EC922554}"/>
          </ac:picMkLst>
        </pc:picChg>
      </pc:sldChg>
      <pc:sldChg chg="del">
        <pc:chgData name="Wayne Scott - AQA &amp; MinEx" userId="58e71ada-e817-4587-b304-a4feca13d204" providerId="ADAL" clId="{FC08B0E0-F205-4159-BCDA-7DA9550CA0B1}" dt="2023-10-30T00:19:47.232" v="713" actId="2696"/>
        <pc:sldMkLst>
          <pc:docMk/>
          <pc:sldMk cId="3463766385" sldId="300"/>
        </pc:sldMkLst>
      </pc:sldChg>
      <pc:sldChg chg="del">
        <pc:chgData name="Wayne Scott - AQA &amp; MinEx" userId="58e71ada-e817-4587-b304-a4feca13d204" providerId="ADAL" clId="{FC08B0E0-F205-4159-BCDA-7DA9550CA0B1}" dt="2023-10-30T00:19:17.882" v="707" actId="2696"/>
        <pc:sldMkLst>
          <pc:docMk/>
          <pc:sldMk cId="1294866673" sldId="301"/>
        </pc:sldMkLst>
      </pc:sldChg>
      <pc:sldChg chg="del">
        <pc:chgData name="Wayne Scott - AQA &amp; MinEx" userId="58e71ada-e817-4587-b304-a4feca13d204" providerId="ADAL" clId="{FC08B0E0-F205-4159-BCDA-7DA9550CA0B1}" dt="2023-10-30T00:19:43.943" v="712" actId="2696"/>
        <pc:sldMkLst>
          <pc:docMk/>
          <pc:sldMk cId="3570982242" sldId="302"/>
        </pc:sldMkLst>
      </pc:sldChg>
      <pc:sldChg chg="del">
        <pc:chgData name="Wayne Scott - AQA &amp; MinEx" userId="58e71ada-e817-4587-b304-a4feca13d204" providerId="ADAL" clId="{FC08B0E0-F205-4159-BCDA-7DA9550CA0B1}" dt="2023-10-30T00:20:14.125" v="717" actId="2696"/>
        <pc:sldMkLst>
          <pc:docMk/>
          <pc:sldMk cId="3976478455" sldId="305"/>
        </pc:sldMkLst>
      </pc:sldChg>
      <pc:sldChg chg="del">
        <pc:chgData name="Wayne Scott - AQA &amp; MinEx" userId="58e71ada-e817-4587-b304-a4feca13d204" providerId="ADAL" clId="{FC08B0E0-F205-4159-BCDA-7DA9550CA0B1}" dt="2023-10-30T00:19:52.681" v="714" actId="2696"/>
        <pc:sldMkLst>
          <pc:docMk/>
          <pc:sldMk cId="1247617794" sldId="306"/>
        </pc:sldMkLst>
      </pc:sldChg>
      <pc:sldChg chg="del">
        <pc:chgData name="Wayne Scott - AQA &amp; MinEx" userId="58e71ada-e817-4587-b304-a4feca13d204" providerId="ADAL" clId="{FC08B0E0-F205-4159-BCDA-7DA9550CA0B1}" dt="2023-10-30T00:19:21.063" v="708" actId="2696"/>
        <pc:sldMkLst>
          <pc:docMk/>
          <pc:sldMk cId="3809361424" sldId="307"/>
        </pc:sldMkLst>
      </pc:sldChg>
      <pc:sldChg chg="del">
        <pc:chgData name="Wayne Scott - AQA &amp; MinEx" userId="58e71ada-e817-4587-b304-a4feca13d204" providerId="ADAL" clId="{FC08B0E0-F205-4159-BCDA-7DA9550CA0B1}" dt="2023-10-30T00:19:28.401" v="710" actId="2696"/>
        <pc:sldMkLst>
          <pc:docMk/>
          <pc:sldMk cId="3582986874" sldId="308"/>
        </pc:sldMkLst>
      </pc:sldChg>
      <pc:sldChg chg="del">
        <pc:chgData name="Wayne Scott - AQA &amp; MinEx" userId="58e71ada-e817-4587-b304-a4feca13d204" providerId="ADAL" clId="{FC08B0E0-F205-4159-BCDA-7DA9550CA0B1}" dt="2023-10-30T00:19:36.663" v="711" actId="2696"/>
        <pc:sldMkLst>
          <pc:docMk/>
          <pc:sldMk cId="3917847584" sldId="309"/>
        </pc:sldMkLst>
      </pc:sldChg>
      <pc:sldChg chg="addSp delSp modSp add mod">
        <pc:chgData name="Wayne Scott - AQA &amp; MinEx" userId="58e71ada-e817-4587-b304-a4feca13d204" providerId="ADAL" clId="{FC08B0E0-F205-4159-BCDA-7DA9550CA0B1}" dt="2023-10-30T00:13:05.373" v="565" actId="1076"/>
        <pc:sldMkLst>
          <pc:docMk/>
          <pc:sldMk cId="1474232715" sldId="310"/>
        </pc:sldMkLst>
        <pc:spChg chg="mod">
          <ac:chgData name="Wayne Scott - AQA &amp; MinEx" userId="58e71ada-e817-4587-b304-a4feca13d204" providerId="ADAL" clId="{FC08B0E0-F205-4159-BCDA-7DA9550CA0B1}" dt="2023-10-30T00:13:05.373" v="565" actId="1076"/>
          <ac:spMkLst>
            <pc:docMk/>
            <pc:sldMk cId="1474232715" sldId="310"/>
            <ac:spMk id="2" creationId="{EFD3864B-EC4B-4AF4-E40B-46140CACBEB9}"/>
          </ac:spMkLst>
        </pc:spChg>
        <pc:spChg chg="add mod">
          <ac:chgData name="Wayne Scott - AQA &amp; MinEx" userId="58e71ada-e817-4587-b304-a4feca13d204" providerId="ADAL" clId="{FC08B0E0-F205-4159-BCDA-7DA9550CA0B1}" dt="2023-10-30T00:12:34.703" v="552" actId="1076"/>
          <ac:spMkLst>
            <pc:docMk/>
            <pc:sldMk cId="1474232715" sldId="310"/>
            <ac:spMk id="6" creationId="{206EAFE4-F005-9372-3538-0EFB3969F7C2}"/>
          </ac:spMkLst>
        </pc:spChg>
        <pc:picChg chg="del">
          <ac:chgData name="Wayne Scott - AQA &amp; MinEx" userId="58e71ada-e817-4587-b304-a4feca13d204" providerId="ADAL" clId="{FC08B0E0-F205-4159-BCDA-7DA9550CA0B1}" dt="2023-10-30T00:10:37.396" v="536" actId="21"/>
          <ac:picMkLst>
            <pc:docMk/>
            <pc:sldMk cId="1474232715" sldId="310"/>
            <ac:picMk id="4" creationId="{A71568C9-AD5B-D5E8-3FAF-96479B007460}"/>
          </ac:picMkLst>
        </pc:picChg>
        <pc:picChg chg="add mod">
          <ac:chgData name="Wayne Scott - AQA &amp; MinEx" userId="58e71ada-e817-4587-b304-a4feca13d204" providerId="ADAL" clId="{FC08B0E0-F205-4159-BCDA-7DA9550CA0B1}" dt="2023-10-30T00:11:33.357" v="540" actId="1076"/>
          <ac:picMkLst>
            <pc:docMk/>
            <pc:sldMk cId="1474232715" sldId="310"/>
            <ac:picMk id="5" creationId="{40DE0F2F-CBC5-74C2-F3B5-D6B0B4A12CA8}"/>
          </ac:picMkLst>
        </pc:picChg>
      </pc:sldChg>
      <pc:sldChg chg="delSp modSp add mod ord">
        <pc:chgData name="Wayne Scott - AQA &amp; MinEx" userId="58e71ada-e817-4587-b304-a4feca13d204" providerId="ADAL" clId="{FC08B0E0-F205-4159-BCDA-7DA9550CA0B1}" dt="2023-10-30T00:14:54.949" v="597" actId="12"/>
        <pc:sldMkLst>
          <pc:docMk/>
          <pc:sldMk cId="2182154356" sldId="311"/>
        </pc:sldMkLst>
        <pc:spChg chg="mod">
          <ac:chgData name="Wayne Scott - AQA &amp; MinEx" userId="58e71ada-e817-4587-b304-a4feca13d204" providerId="ADAL" clId="{FC08B0E0-F205-4159-BCDA-7DA9550CA0B1}" dt="2023-10-30T00:14:54.949" v="597" actId="12"/>
          <ac:spMkLst>
            <pc:docMk/>
            <pc:sldMk cId="2182154356" sldId="311"/>
            <ac:spMk id="2" creationId="{EFD3864B-EC4B-4AF4-E40B-46140CACBEB9}"/>
          </ac:spMkLst>
        </pc:spChg>
        <pc:picChg chg="del">
          <ac:chgData name="Wayne Scott - AQA &amp; MinEx" userId="58e71ada-e817-4587-b304-a4feca13d204" providerId="ADAL" clId="{FC08B0E0-F205-4159-BCDA-7DA9550CA0B1}" dt="2023-10-30T00:13:43.577" v="569" actId="21"/>
          <ac:picMkLst>
            <pc:docMk/>
            <pc:sldMk cId="2182154356" sldId="311"/>
            <ac:picMk id="4" creationId="{A71568C9-AD5B-D5E8-3FAF-96479B00746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791731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half" idx="1"/>
          </p:nvPr>
        </p:nvSpPr>
        <p:spPr>
          <a:xfrm>
            <a:off x="514186" y="1600200"/>
            <a:ext cx="4038602" cy="4228947"/>
          </a:xfrm>
          <a:prstGeom prst="rect">
            <a:avLst/>
          </a:prstGeom>
        </p:spPr>
        <p:txBody>
          <a:bodyPr/>
          <a:lstStyle>
            <a:lvl1pPr marL="179999">
              <a:spcBef>
                <a:spcPts val="400"/>
              </a:spcBef>
              <a:buBlip>
                <a:blip r:embed="rId2"/>
              </a:buBlip>
              <a:defRPr sz="1800"/>
            </a:lvl1pPr>
            <a:lvl2pPr>
              <a:spcBef>
                <a:spcPts val="400"/>
              </a:spcBef>
              <a:buBlip>
                <a:blip r:embed="rId2"/>
              </a:buBlip>
              <a:defRPr sz="1800"/>
            </a:lvl2pPr>
            <a:lvl3pPr>
              <a:spcBef>
                <a:spcPts val="400"/>
              </a:spcBef>
              <a:buChar char="o"/>
              <a:defRPr sz="1800"/>
            </a:lvl3pPr>
            <a:lvl4pPr>
              <a:spcBef>
                <a:spcPts val="400"/>
              </a:spcBef>
              <a:buBlip>
                <a:blip r:embed="rId2"/>
              </a:buBlip>
              <a:defRPr sz="1800"/>
            </a:lvl4pPr>
            <a:lvl5pPr>
              <a:spcBef>
                <a:spcPts val="400"/>
              </a:spcBef>
              <a:buBlip>
                <a:blip r:embed="rId2"/>
              </a:buBlip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504823" y="6188075"/>
            <a:ext cx="3014667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dirty="0"/>
              <a:t>www.straterra.co.nz</a:t>
            </a:r>
          </a:p>
        </p:txBody>
      </p:sp>
      <p:pic>
        <p:nvPicPr>
          <p:cNvPr id="123" name="image3.png"/>
          <p:cNvPicPr>
            <a:picLocks noChangeAspect="1"/>
          </p:cNvPicPr>
          <p:nvPr/>
        </p:nvPicPr>
        <p:blipFill>
          <a:blip r:embed="rId2"/>
          <a:srcRect l="1" r="1209" b="83715"/>
          <a:stretch>
            <a:fillRect/>
          </a:stretch>
        </p:blipFill>
        <p:spPr>
          <a:xfrm rot="10800000" flipH="1">
            <a:off x="-36512" y="5929028"/>
            <a:ext cx="9217025" cy="9563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age4.png"/>
          <p:cNvPicPr>
            <a:picLocks noChangeAspect="1"/>
          </p:cNvPicPr>
          <p:nvPr/>
        </p:nvPicPr>
        <p:blipFill>
          <a:blip r:embed="rId3"/>
          <a:srcRect t="7932"/>
          <a:stretch>
            <a:fillRect/>
          </a:stretch>
        </p:blipFill>
        <p:spPr>
          <a:xfrm>
            <a:off x="6071399" y="5977612"/>
            <a:ext cx="2893090" cy="835765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/>
        </p:nvSpPr>
        <p:spPr>
          <a:xfrm>
            <a:off x="395534" y="6074131"/>
            <a:ext cx="4320484" cy="497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www.straterra.co.nz</a:t>
            </a:r>
          </a:p>
        </p:txBody>
      </p:sp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609600" y="4800600"/>
            <a:ext cx="7881112" cy="566738"/>
          </a:xfrm>
          <a:prstGeom prst="rect">
            <a:avLst/>
          </a:prstGeom>
        </p:spPr>
        <p:txBody>
          <a:bodyPr anchor="b"/>
          <a:lstStyle>
            <a:lvl1pPr>
              <a:defRPr sz="1800" b="0">
                <a:solidFill>
                  <a:srgbClr val="A59D9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4800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609600" y="5367337"/>
            <a:ext cx="7881112" cy="48623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sz="1800" b="0">
                <a:solidFill>
                  <a:srgbClr val="A59D9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547958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buBlip>
                <a:blip r:embed="rId2"/>
              </a:buBlip>
              <a:defRPr sz="1800"/>
            </a:lvl1pPr>
            <a:lvl2pPr>
              <a:spcBef>
                <a:spcPts val="400"/>
              </a:spcBef>
              <a:buBlip>
                <a:blip r:embed="rId2"/>
              </a:buBlip>
              <a:defRPr sz="1800"/>
            </a:lvl2pPr>
            <a:lvl3pPr>
              <a:spcBef>
                <a:spcPts val="400"/>
              </a:spcBef>
              <a:buBlip>
                <a:blip r:embed="rId2"/>
              </a:buBlip>
              <a:defRPr sz="1800"/>
            </a:lvl3pPr>
            <a:lvl4pPr>
              <a:spcBef>
                <a:spcPts val="400"/>
              </a:spcBef>
              <a:buBlip>
                <a:blip r:embed="rId2"/>
              </a:buBlip>
              <a:defRPr sz="1800"/>
            </a:lvl4pPr>
            <a:lvl5pPr>
              <a:spcBef>
                <a:spcPts val="400"/>
              </a:spcBef>
              <a:buBlip>
                <a:blip r:embed="rId2"/>
              </a:buBlip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half" idx="13"/>
          </p:nvPr>
        </p:nvSpPr>
        <p:spPr>
          <a:xfrm>
            <a:off x="457198" y="1435099"/>
            <a:ext cx="3008317" cy="438591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en-US"/>
              <a:t>Click to edit Master text styles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609600" y="4800600"/>
            <a:ext cx="7881112" cy="566738"/>
          </a:xfrm>
          <a:prstGeom prst="rect">
            <a:avLst/>
          </a:prstGeom>
        </p:spPr>
        <p:txBody>
          <a:bodyPr anchor="b"/>
          <a:lstStyle>
            <a:lvl1pPr>
              <a:defRPr sz="1800" b="0">
                <a:solidFill>
                  <a:srgbClr val="A59D9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4800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xfrm>
            <a:off x="609600" y="5367337"/>
            <a:ext cx="7881112" cy="48623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04823" y="6188075"/>
            <a:ext cx="3014667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dirty="0"/>
              <a:t>www.straterra.co.nz</a:t>
            </a:r>
          </a:p>
        </p:txBody>
      </p:sp>
      <p:pic>
        <p:nvPicPr>
          <p:cNvPr id="59" name="image3.png"/>
          <p:cNvPicPr>
            <a:picLocks noChangeAspect="1"/>
          </p:cNvPicPr>
          <p:nvPr/>
        </p:nvPicPr>
        <p:blipFill>
          <a:blip r:embed="rId2"/>
          <a:srcRect l="1" r="1209" b="83715"/>
          <a:stretch>
            <a:fillRect/>
          </a:stretch>
        </p:blipFill>
        <p:spPr>
          <a:xfrm rot="10800000" flipH="1">
            <a:off x="-36512" y="5929028"/>
            <a:ext cx="9217025" cy="956356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4.png"/>
          <p:cNvPicPr>
            <a:picLocks noChangeAspect="1"/>
          </p:cNvPicPr>
          <p:nvPr/>
        </p:nvPicPr>
        <p:blipFill>
          <a:blip r:embed="rId3"/>
          <a:srcRect t="7932"/>
          <a:stretch>
            <a:fillRect/>
          </a:stretch>
        </p:blipFill>
        <p:spPr>
          <a:xfrm>
            <a:off x="6071399" y="5977612"/>
            <a:ext cx="2893090" cy="835765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395534" y="6074131"/>
            <a:ext cx="4320484" cy="497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www.straterra.co.nz</a:t>
            </a:r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4"/>
              </a:buBlip>
            </a:lvl1pPr>
            <a:lvl2pPr>
              <a:buBlip>
                <a:blip r:embed="rId4"/>
              </a:buBlip>
            </a:lvl2pPr>
            <a:lvl3pPr>
              <a:buBlip>
                <a:blip r:embed="rId4"/>
              </a:buBlip>
            </a:lvl3pPr>
            <a:lvl4pPr>
              <a:buBlip>
                <a:blip r:embed="rId4"/>
              </a:buBlip>
            </a:lvl4pPr>
            <a:lvl5pPr>
              <a:buBlip>
                <a:blip r:embed="rId4"/>
              </a:buBlip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504823" y="6188075"/>
            <a:ext cx="3014667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dirty="0"/>
              <a:t>www.straterra.co.nz</a:t>
            </a:r>
          </a:p>
        </p:txBody>
      </p:sp>
      <p:pic>
        <p:nvPicPr>
          <p:cNvPr id="72" name="image3.png"/>
          <p:cNvPicPr>
            <a:picLocks noChangeAspect="1"/>
          </p:cNvPicPr>
          <p:nvPr/>
        </p:nvPicPr>
        <p:blipFill>
          <a:blip r:embed="rId2"/>
          <a:srcRect l="1" r="1209" b="83715"/>
          <a:stretch>
            <a:fillRect/>
          </a:stretch>
        </p:blipFill>
        <p:spPr>
          <a:xfrm rot="10800000" flipH="1">
            <a:off x="-36512" y="5929028"/>
            <a:ext cx="9217025" cy="956356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image4.png"/>
          <p:cNvPicPr>
            <a:picLocks noChangeAspect="1"/>
          </p:cNvPicPr>
          <p:nvPr/>
        </p:nvPicPr>
        <p:blipFill>
          <a:blip r:embed="rId3"/>
          <a:srcRect t="7932"/>
          <a:stretch>
            <a:fillRect/>
          </a:stretch>
        </p:blipFill>
        <p:spPr>
          <a:xfrm>
            <a:off x="6071399" y="5977612"/>
            <a:ext cx="2893090" cy="835765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hape 74"/>
          <p:cNvSpPr/>
          <p:nvPr/>
        </p:nvSpPr>
        <p:spPr>
          <a:xfrm>
            <a:off x="395534" y="6074131"/>
            <a:ext cx="4320484" cy="497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www.straterra.co.nz</a:t>
            </a:r>
          </a:p>
        </p:txBody>
      </p:sp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4"/>
              </a:buBlip>
            </a:lvl1pPr>
            <a:lvl2pPr>
              <a:buBlip>
                <a:blip r:embed="rId4"/>
              </a:buBlip>
            </a:lvl2pPr>
            <a:lvl3pPr>
              <a:buBlip>
                <a:blip r:embed="rId4"/>
              </a:buBlip>
            </a:lvl3pPr>
            <a:lvl4pPr>
              <a:buBlip>
                <a:blip r:embed="rId4"/>
              </a:buBlip>
            </a:lvl4pPr>
            <a:lvl5pPr>
              <a:buBlip>
                <a:blip r:embed="rId4"/>
              </a:buBlip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504823" y="6188075"/>
            <a:ext cx="3014667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dirty="0"/>
              <a:t>www.straterra.co.nz</a:t>
            </a:r>
          </a:p>
        </p:txBody>
      </p:sp>
      <p:pic>
        <p:nvPicPr>
          <p:cNvPr id="85" name="image3.png"/>
          <p:cNvPicPr>
            <a:picLocks noChangeAspect="1"/>
          </p:cNvPicPr>
          <p:nvPr/>
        </p:nvPicPr>
        <p:blipFill>
          <a:blip r:embed="rId2"/>
          <a:srcRect l="1" r="1209" b="83715"/>
          <a:stretch>
            <a:fillRect/>
          </a:stretch>
        </p:blipFill>
        <p:spPr>
          <a:xfrm rot="10800000" flipH="1">
            <a:off x="-36512" y="5929028"/>
            <a:ext cx="9217025" cy="956356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image4.png"/>
          <p:cNvPicPr>
            <a:picLocks noChangeAspect="1"/>
          </p:cNvPicPr>
          <p:nvPr/>
        </p:nvPicPr>
        <p:blipFill>
          <a:blip r:embed="rId3"/>
          <a:srcRect t="7932"/>
          <a:stretch>
            <a:fillRect/>
          </a:stretch>
        </p:blipFill>
        <p:spPr>
          <a:xfrm>
            <a:off x="6071399" y="5977612"/>
            <a:ext cx="2893090" cy="835765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hape 87"/>
          <p:cNvSpPr/>
          <p:nvPr/>
        </p:nvSpPr>
        <p:spPr>
          <a:xfrm>
            <a:off x="395534" y="6074131"/>
            <a:ext cx="4320484" cy="497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www.straterra.co.nz</a:t>
            </a:r>
          </a:p>
        </p:txBody>
      </p:sp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body" sz="half" idx="1"/>
          </p:nvPr>
        </p:nvSpPr>
        <p:spPr>
          <a:xfrm>
            <a:off x="514186" y="1600200"/>
            <a:ext cx="4038602" cy="4228947"/>
          </a:xfrm>
          <a:prstGeom prst="rect">
            <a:avLst/>
          </a:prstGeom>
        </p:spPr>
        <p:txBody>
          <a:bodyPr/>
          <a:lstStyle>
            <a:lvl1pPr marL="179999">
              <a:spcBef>
                <a:spcPts val="400"/>
              </a:spcBef>
              <a:buBlip>
                <a:blip r:embed="rId4"/>
              </a:buBlip>
              <a:defRPr sz="1800"/>
            </a:lvl1pPr>
            <a:lvl2pPr>
              <a:spcBef>
                <a:spcPts val="400"/>
              </a:spcBef>
              <a:buBlip>
                <a:blip r:embed="rId4"/>
              </a:buBlip>
              <a:defRPr sz="1800"/>
            </a:lvl2pPr>
            <a:lvl3pPr>
              <a:spcBef>
                <a:spcPts val="400"/>
              </a:spcBef>
              <a:buChar char="o"/>
              <a:defRPr sz="1800"/>
            </a:lvl3pPr>
            <a:lvl4pPr>
              <a:spcBef>
                <a:spcPts val="400"/>
              </a:spcBef>
              <a:buBlip>
                <a:blip r:embed="rId4"/>
              </a:buBlip>
              <a:defRPr sz="1800"/>
            </a:lvl4pPr>
            <a:lvl5pPr>
              <a:spcBef>
                <a:spcPts val="400"/>
              </a:spcBef>
              <a:buBlip>
                <a:blip r:embed="rId4"/>
              </a:buBlip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04823" y="6188075"/>
            <a:ext cx="3014667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dirty="0"/>
              <a:t>www.straterra.co.nz</a:t>
            </a:r>
          </a:p>
        </p:txBody>
      </p:sp>
      <p:pic>
        <p:nvPicPr>
          <p:cNvPr id="98" name="image3.png"/>
          <p:cNvPicPr>
            <a:picLocks noChangeAspect="1"/>
          </p:cNvPicPr>
          <p:nvPr/>
        </p:nvPicPr>
        <p:blipFill>
          <a:blip r:embed="rId2"/>
          <a:srcRect l="1" r="1209" b="83715"/>
          <a:stretch>
            <a:fillRect/>
          </a:stretch>
        </p:blipFill>
        <p:spPr>
          <a:xfrm rot="10800000" flipH="1">
            <a:off x="-36512" y="5929028"/>
            <a:ext cx="9217025" cy="956356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image4.png"/>
          <p:cNvPicPr>
            <a:picLocks noChangeAspect="1"/>
          </p:cNvPicPr>
          <p:nvPr/>
        </p:nvPicPr>
        <p:blipFill>
          <a:blip r:embed="rId3"/>
          <a:srcRect t="7932"/>
          <a:stretch>
            <a:fillRect/>
          </a:stretch>
        </p:blipFill>
        <p:spPr>
          <a:xfrm>
            <a:off x="6071399" y="5977612"/>
            <a:ext cx="2893090" cy="835765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Shape 100"/>
          <p:cNvSpPr/>
          <p:nvPr/>
        </p:nvSpPr>
        <p:spPr>
          <a:xfrm>
            <a:off x="395534" y="6074131"/>
            <a:ext cx="4320484" cy="497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www.straterra.co.nz</a:t>
            </a:r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504823" y="6188075"/>
            <a:ext cx="3014667" cy="358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dirty="0"/>
              <a:t>www.straterra.co.nz</a:t>
            </a:r>
          </a:p>
        </p:txBody>
      </p:sp>
      <p:pic>
        <p:nvPicPr>
          <p:cNvPr id="109" name="image3.png"/>
          <p:cNvPicPr>
            <a:picLocks noChangeAspect="1"/>
          </p:cNvPicPr>
          <p:nvPr/>
        </p:nvPicPr>
        <p:blipFill>
          <a:blip r:embed="rId2"/>
          <a:srcRect l="1" r="1209" b="83715"/>
          <a:stretch>
            <a:fillRect/>
          </a:stretch>
        </p:blipFill>
        <p:spPr>
          <a:xfrm rot="10800000" flipH="1">
            <a:off x="-36512" y="5929028"/>
            <a:ext cx="9217025" cy="9563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image4.png"/>
          <p:cNvPicPr>
            <a:picLocks noChangeAspect="1"/>
          </p:cNvPicPr>
          <p:nvPr/>
        </p:nvPicPr>
        <p:blipFill>
          <a:blip r:embed="rId3"/>
          <a:srcRect t="7932"/>
          <a:stretch>
            <a:fillRect/>
          </a:stretch>
        </p:blipFill>
        <p:spPr>
          <a:xfrm>
            <a:off x="6071399" y="5977612"/>
            <a:ext cx="2893090" cy="835765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/>
          <p:nvPr/>
        </p:nvSpPr>
        <p:spPr>
          <a:xfrm>
            <a:off x="395534" y="6074131"/>
            <a:ext cx="4320484" cy="497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dirty="0"/>
              <a:t>www.straterra.co.nz</a:t>
            </a:r>
          </a:p>
        </p:txBody>
      </p:sp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sz="1800" b="0">
                <a:solidFill>
                  <a:srgbClr val="A59D9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547958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buBlip>
                <a:blip r:embed="rId4"/>
              </a:buBlip>
              <a:defRPr sz="1800"/>
            </a:lvl1pPr>
            <a:lvl2pPr>
              <a:spcBef>
                <a:spcPts val="400"/>
              </a:spcBef>
              <a:buBlip>
                <a:blip r:embed="rId4"/>
              </a:buBlip>
              <a:defRPr sz="1800"/>
            </a:lvl2pPr>
            <a:lvl3pPr>
              <a:spcBef>
                <a:spcPts val="400"/>
              </a:spcBef>
              <a:buBlip>
                <a:blip r:embed="rId4"/>
              </a:buBlip>
              <a:defRPr sz="1800"/>
            </a:lvl3pPr>
            <a:lvl4pPr>
              <a:spcBef>
                <a:spcPts val="400"/>
              </a:spcBef>
              <a:buBlip>
                <a:blip r:embed="rId4"/>
              </a:buBlip>
              <a:defRPr sz="1800"/>
            </a:lvl4pPr>
            <a:lvl5pPr>
              <a:spcBef>
                <a:spcPts val="400"/>
              </a:spcBef>
              <a:buBlip>
                <a:blip r:embed="rId4"/>
              </a:buBlip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half" idx="13"/>
          </p:nvPr>
        </p:nvSpPr>
        <p:spPr>
          <a:xfrm>
            <a:off x="457198" y="1435099"/>
            <a:ext cx="3008317" cy="438591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4"/>
              </a:buBlip>
            </a:pPr>
            <a:r>
              <a:rPr lang="en-US"/>
              <a:t>Click to edit Master text styles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81248" y="6337105"/>
            <a:ext cx="3168321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spcBef>
                <a:spcPts val="600"/>
              </a:spcBef>
              <a:defRPr sz="2800">
                <a:solidFill>
                  <a:srgbClr val="0000FF"/>
                </a:solidFill>
              </a:defRPr>
            </a:pPr>
            <a:r>
              <a:rPr sz="1600" b="1" dirty="0">
                <a:solidFill>
                  <a:schemeClr val="bg1"/>
                </a:solidFill>
              </a:rPr>
              <a:t>www.MinEx.org.nz</a:t>
            </a: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514350" y="363538"/>
            <a:ext cx="8229600" cy="784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514350" y="1147762"/>
            <a:ext cx="8229600" cy="4675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>
              <a:buBlip>
                <a:blip r:embed="rId13"/>
              </a:buBlip>
            </a:lvl1pPr>
            <a:lvl2pPr>
              <a:buBlip>
                <a:blip r:embed="rId13"/>
              </a:buBlip>
            </a:lvl2pPr>
            <a:lvl3pPr>
              <a:buBlip>
                <a:blip r:embed="rId13"/>
              </a:buBlip>
            </a:lvl3pPr>
            <a:lvl4pPr>
              <a:buBlip>
                <a:blip r:embed="rId13"/>
              </a:buBlip>
            </a:lvl4pPr>
            <a:lvl5pPr>
              <a:buBlip>
                <a:blip r:embed="rId13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FF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FF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FF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FF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FF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FF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FF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FF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FF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61950" marR="0" indent="-361950" algn="l" defTabSz="4572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80000"/>
        <a:buFontTx/>
        <a:buBlip>
          <a:blip r:embed="rId13"/>
        </a:buBlip>
        <a:tabLst/>
        <a:defRPr sz="2400" b="0" i="0" u="none" strike="noStrike" cap="none" spc="0" baseline="0">
          <a:ln>
            <a:noFill/>
          </a:ln>
          <a:solidFill>
            <a:srgbClr val="3C3834"/>
          </a:solidFill>
          <a:uFillTx/>
          <a:latin typeface="+mj-lt"/>
          <a:ea typeface="+mj-ea"/>
          <a:cs typeface="+mj-cs"/>
          <a:sym typeface="Calibri"/>
        </a:defRPr>
      </a:lvl1pPr>
      <a:lvl2pPr marL="531812" marR="0" indent="-179387" algn="l" defTabSz="4572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Blip>
          <a:blip r:embed="rId13"/>
        </a:buBlip>
        <a:tabLst/>
        <a:defRPr sz="2400" b="0" i="0" u="none" strike="noStrike" cap="none" spc="0" baseline="0">
          <a:ln>
            <a:noFill/>
          </a:ln>
          <a:solidFill>
            <a:srgbClr val="3C3834"/>
          </a:solidFill>
          <a:uFillTx/>
          <a:latin typeface="+mj-lt"/>
          <a:ea typeface="+mj-ea"/>
          <a:cs typeface="+mj-cs"/>
          <a:sym typeface="Calibri"/>
        </a:defRPr>
      </a:lvl2pPr>
      <a:lvl3pPr marL="531812" marR="0" indent="-179387" algn="l" defTabSz="4572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80000"/>
        <a:buFontTx/>
        <a:buBlip>
          <a:blip r:embed="rId13"/>
        </a:buBlip>
        <a:tabLst/>
        <a:defRPr sz="2400" b="0" i="0" u="none" strike="noStrike" cap="none" spc="0" baseline="0">
          <a:ln>
            <a:noFill/>
          </a:ln>
          <a:solidFill>
            <a:srgbClr val="3C3834"/>
          </a:solidFill>
          <a:uFillTx/>
          <a:latin typeface="+mj-lt"/>
          <a:ea typeface="+mj-ea"/>
          <a:cs typeface="+mj-cs"/>
          <a:sym typeface="Calibri"/>
        </a:defRPr>
      </a:lvl3pPr>
      <a:lvl4pPr marL="531812" marR="0" indent="-179387" algn="l" defTabSz="4572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Blip>
          <a:blip r:embed="rId13"/>
        </a:buBlip>
        <a:tabLst/>
        <a:defRPr sz="2400" b="0" i="0" u="none" strike="noStrike" cap="none" spc="0" baseline="0">
          <a:ln>
            <a:noFill/>
          </a:ln>
          <a:solidFill>
            <a:srgbClr val="3C3834"/>
          </a:solidFill>
          <a:uFillTx/>
          <a:latin typeface="+mj-lt"/>
          <a:ea typeface="+mj-ea"/>
          <a:cs typeface="+mj-cs"/>
          <a:sym typeface="Calibri"/>
        </a:defRPr>
      </a:lvl4pPr>
      <a:lvl5pPr marL="531812" marR="0" indent="-179387" algn="l" defTabSz="4572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80000"/>
        <a:buFontTx/>
        <a:buBlip>
          <a:blip r:embed="rId13"/>
        </a:buBlip>
        <a:tabLst/>
        <a:defRPr sz="2400" b="0" i="0" u="none" strike="noStrike" cap="none" spc="0" baseline="0">
          <a:ln>
            <a:noFill/>
          </a:ln>
          <a:solidFill>
            <a:srgbClr val="3C3834"/>
          </a:solidFill>
          <a:uFillTx/>
          <a:latin typeface="+mj-lt"/>
          <a:ea typeface="+mj-ea"/>
          <a:cs typeface="+mj-cs"/>
          <a:sym typeface="Calibri"/>
        </a:defRPr>
      </a:lvl5pPr>
      <a:lvl6pPr marL="2560320" marR="0" indent="-274320" algn="l" defTabSz="4572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3C3834"/>
          </a:solidFill>
          <a:uFillTx/>
          <a:latin typeface="+mj-lt"/>
          <a:ea typeface="+mj-ea"/>
          <a:cs typeface="+mj-cs"/>
          <a:sym typeface="Calibri"/>
        </a:defRPr>
      </a:lvl6pPr>
      <a:lvl7pPr marL="3017520" marR="0" indent="-274320" algn="l" defTabSz="4572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3C3834"/>
          </a:solidFill>
          <a:uFillTx/>
          <a:latin typeface="+mj-lt"/>
          <a:ea typeface="+mj-ea"/>
          <a:cs typeface="+mj-cs"/>
          <a:sym typeface="Calibri"/>
        </a:defRPr>
      </a:lvl7pPr>
      <a:lvl8pPr marL="3474720" marR="0" indent="-274320" algn="l" defTabSz="4572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3C3834"/>
          </a:solidFill>
          <a:uFillTx/>
          <a:latin typeface="+mj-lt"/>
          <a:ea typeface="+mj-ea"/>
          <a:cs typeface="+mj-cs"/>
          <a:sym typeface="Calibri"/>
        </a:defRPr>
      </a:lvl8pPr>
      <a:lvl9pPr marL="3931920" marR="0" indent="-274320" algn="l" defTabSz="4572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3C3834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EDCCB3-4747-8CD7-8F72-C0F9938D6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758" y="2363638"/>
            <a:ext cx="3188966" cy="2377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F5D0F1-1ABD-5A42-15CB-09473E90071C}"/>
              </a:ext>
            </a:extLst>
          </p:cNvPr>
          <p:cNvSpPr txBox="1"/>
          <p:nvPr/>
        </p:nvSpPr>
        <p:spPr>
          <a:xfrm>
            <a:off x="1259457" y="767751"/>
            <a:ext cx="6305568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3600" b="1" i="1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Toolbox Talk – Manual Handling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/>
          <p:nvPr/>
        </p:nvSpPr>
        <p:spPr>
          <a:xfrm>
            <a:off x="976905" y="2342862"/>
            <a:ext cx="6407305" cy="2862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indent="92075" algn="ctr">
              <a:defRPr sz="3000" b="1"/>
            </a:pPr>
            <a:endParaRPr dirty="0">
              <a:solidFill>
                <a:srgbClr val="133A6C"/>
              </a:solidFill>
            </a:endParaRPr>
          </a:p>
          <a:p>
            <a:pPr indent="92075" algn="ctr">
              <a:defRPr sz="3000" b="1"/>
            </a:pPr>
            <a:r>
              <a:rPr lang="en-NZ" dirty="0">
                <a:solidFill>
                  <a:srgbClr val="133A6C"/>
                </a:solidFill>
              </a:rPr>
              <a:t>Thanks to Safequarry.com in the UK for this information.</a:t>
            </a:r>
          </a:p>
          <a:p>
            <a:pPr indent="92075" algn="ctr">
              <a:defRPr sz="3000" b="1"/>
            </a:pPr>
            <a:endParaRPr dirty="0">
              <a:solidFill>
                <a:srgbClr val="133A6C"/>
              </a:solidFill>
            </a:endParaRPr>
          </a:p>
          <a:p>
            <a:pPr indent="92075" algn="ctr">
              <a:defRPr sz="3000" b="1" u="sng">
                <a:uFill>
                  <a:solidFill>
                    <a:schemeClr val="accent1"/>
                  </a:solidFill>
                </a:uFill>
              </a:defRPr>
            </a:pPr>
            <a:r>
              <a:rPr dirty="0">
                <a:solidFill>
                  <a:srgbClr val="133A6C"/>
                </a:solidFill>
              </a:rPr>
              <a:t>wayne@minex.org.nz</a:t>
            </a:r>
          </a:p>
          <a:p>
            <a:pPr indent="92075" algn="ctr">
              <a:defRPr sz="3000" b="1"/>
            </a:pPr>
            <a:r>
              <a:rPr dirty="0">
                <a:solidFill>
                  <a:srgbClr val="133A6C"/>
                </a:solidFill>
              </a:rPr>
              <a:t>mobile: 021 944 336</a:t>
            </a:r>
          </a:p>
        </p:txBody>
      </p:sp>
      <p:pic>
        <p:nvPicPr>
          <p:cNvPr id="552" name="image1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68" y="198253"/>
            <a:ext cx="8784976" cy="172472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2381156" y="4516684"/>
            <a:ext cx="92329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6537" y="4545544"/>
            <a:ext cx="92329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" y="0"/>
            <a:ext cx="9144000" cy="1347488"/>
          </a:xfrm>
          <a:prstGeom prst="rect">
            <a:avLst/>
          </a:prstGeom>
          <a:solidFill>
            <a:srgbClr val="567A9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253024" y="485110"/>
            <a:ext cx="8985080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800" b="1">
                <a:solidFill>
                  <a:srgbClr val="252215"/>
                </a:solidFill>
              </a:defRPr>
            </a:lvl1pPr>
          </a:lstStyle>
          <a:p>
            <a:r>
              <a:rPr lang="en-AU" sz="3200" b="0" dirty="0">
                <a:solidFill>
                  <a:schemeClr val="bg1"/>
                </a:solidFill>
              </a:rPr>
              <a:t>Why a talk on manual handling?</a:t>
            </a:r>
            <a:endParaRPr sz="3200" b="0" dirty="0">
              <a:solidFill>
                <a:schemeClr val="bg1"/>
              </a:solidFill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903892" y="1473814"/>
            <a:ext cx="5031082" cy="3862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spcBef>
                <a:spcPts val="1800"/>
              </a:spcBef>
              <a:defRPr sz="2400" b="1"/>
            </a:pPr>
            <a:endParaRPr sz="1600" dirty="0">
              <a:solidFill>
                <a:srgbClr val="133A6C"/>
              </a:solidFill>
            </a:endParaRPr>
          </a:p>
          <a:p>
            <a:pPr marL="342900" indent="-34290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  <a:defRPr sz="2000" b="1"/>
            </a:pPr>
            <a:r>
              <a:rPr lang="en-US" sz="2800" dirty="0">
                <a:solidFill>
                  <a:srgbClr val="133A6C"/>
                </a:solidFill>
              </a:rPr>
              <a:t>Because it’s one of the major causes of injury in New Zealand workplaces</a:t>
            </a:r>
          </a:p>
          <a:p>
            <a:pPr>
              <a:spcBef>
                <a:spcPts val="1200"/>
              </a:spcBef>
              <a:buSzPct val="100000"/>
              <a:defRPr sz="2000" b="1"/>
            </a:pPr>
            <a:endParaRPr lang="en-US" sz="2800" dirty="0">
              <a:solidFill>
                <a:srgbClr val="133A6C"/>
              </a:solidFill>
            </a:endParaRPr>
          </a:p>
          <a:p>
            <a:pPr marL="342900" indent="-34290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  <a:defRPr sz="2000" b="1"/>
            </a:pPr>
            <a:r>
              <a:rPr lang="en-US" sz="2800" b="1" dirty="0">
                <a:solidFill>
                  <a:srgbClr val="133A6C"/>
                </a:solidFill>
              </a:rPr>
              <a:t>Because it’s effects can last a lifetime</a:t>
            </a:r>
          </a:p>
          <a:p>
            <a:pPr>
              <a:spcBef>
                <a:spcPts val="1800"/>
              </a:spcBef>
              <a:defRPr sz="2000" b="1" i="1">
                <a:solidFill>
                  <a:srgbClr val="E5CC33"/>
                </a:solidFill>
              </a:defRPr>
            </a:pPr>
            <a:endParaRPr sz="1600" dirty="0">
              <a:solidFill>
                <a:srgbClr val="133A6C"/>
              </a:solidFill>
            </a:endParaRPr>
          </a:p>
        </p:txBody>
      </p:sp>
      <p:pic>
        <p:nvPicPr>
          <p:cNvPr id="1026" name="Picture 2" descr="6 Myths About Back Pain You Shouldn't Believe - London Bridge Orthopaedics">
            <a:extLst>
              <a:ext uri="{FF2B5EF4-FFF2-40B4-BE49-F238E27FC236}">
                <a16:creationId xmlns:a16="http://schemas.microsoft.com/office/drawing/2014/main" id="{60B8F6F6-8A6A-20A1-676D-EE3FDCBBF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285" y="2543097"/>
            <a:ext cx="2927969" cy="189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0"/>
            <a:ext cx="9144000" cy="1347488"/>
          </a:xfrm>
          <a:prstGeom prst="rect">
            <a:avLst/>
          </a:prstGeom>
          <a:solidFill>
            <a:srgbClr val="1E780E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1586055" y="389899"/>
            <a:ext cx="8671229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indent="92075" algn="ctr">
              <a:defRPr sz="4400" b="1">
                <a:solidFill>
                  <a:schemeClr val="accent1"/>
                </a:solidFill>
              </a:defRPr>
            </a:lvl1pPr>
          </a:lstStyle>
          <a:p>
            <a:pPr algn="l"/>
            <a:r>
              <a:rPr lang="en-US" sz="3600" b="0" dirty="0">
                <a:solidFill>
                  <a:schemeClr val="bg1"/>
                </a:solidFill>
              </a:rPr>
              <a:t>How to </a:t>
            </a:r>
            <a:r>
              <a:rPr lang="en-US" sz="3600" b="0" dirty="0" err="1">
                <a:solidFill>
                  <a:schemeClr val="bg1"/>
                </a:solidFill>
              </a:rPr>
              <a:t>minimise</a:t>
            </a:r>
            <a:r>
              <a:rPr lang="en-US" sz="3600" b="0" dirty="0">
                <a:solidFill>
                  <a:schemeClr val="bg1"/>
                </a:solidFill>
              </a:rPr>
              <a:t> risk</a:t>
            </a:r>
            <a:endParaRPr sz="3600" b="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922" y="1537607"/>
            <a:ext cx="844277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Avoid manual handling!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133A6C"/>
                </a:solidFill>
                <a:latin typeface="Open Sans" charset="0"/>
              </a:rPr>
              <a:t>Mechanise</a:t>
            </a: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 the task if possible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Break the load down into smaller items if possible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Get someone else to help you with the lift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Warm-up before you carry out any manual handling</a:t>
            </a:r>
          </a:p>
          <a:p>
            <a:pPr lvl="2"/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    (A lot of our injuries occur first thing of after a break)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Ensure where you are going to walk is free from obstructions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Wear gloves if necessary</a:t>
            </a:r>
          </a:p>
          <a:p>
            <a:endParaRPr lang="en-US" sz="2000" b="1" dirty="0">
              <a:solidFill>
                <a:srgbClr val="133A6C"/>
              </a:solidFill>
              <a:latin typeface="Open Sans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" y="0"/>
            <a:ext cx="9144000" cy="1347488"/>
          </a:xfrm>
          <a:prstGeom prst="rect">
            <a:avLst/>
          </a:prstGeom>
          <a:solidFill>
            <a:srgbClr val="133A6C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6" name="Shape 140"/>
          <p:cNvSpPr/>
          <p:nvPr/>
        </p:nvSpPr>
        <p:spPr>
          <a:xfrm>
            <a:off x="279399" y="390505"/>
            <a:ext cx="8818826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indent="92075" algn="ctr">
              <a:defRPr sz="4400" b="1">
                <a:solidFill>
                  <a:schemeClr val="accent1"/>
                </a:solidFill>
              </a:defRPr>
            </a:lvl1pPr>
          </a:lstStyle>
          <a:p>
            <a:pPr algn="l"/>
            <a:r>
              <a:rPr lang="en-US" sz="3600" b="0" dirty="0">
                <a:solidFill>
                  <a:srgbClr val="FFFFFF"/>
                </a:solidFill>
              </a:rPr>
              <a:t>Key principles of safe handling</a:t>
            </a:r>
            <a:endParaRPr sz="3600" b="0" dirty="0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6B8A8E-B6F3-842E-A831-16CD1D5EF32F}"/>
              </a:ext>
            </a:extLst>
          </p:cNvPr>
          <p:cNvSpPr/>
          <p:nvPr/>
        </p:nvSpPr>
        <p:spPr>
          <a:xfrm>
            <a:off x="1046277" y="1943048"/>
            <a:ext cx="844277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Assess the weight before you lift it!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Maintain a natural upright posture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Create a good stable base with your feet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Always use the large leg muscles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Keep the load close to your body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Do not twist while you’re carrying the load</a:t>
            </a:r>
          </a:p>
        </p:txBody>
      </p:sp>
    </p:spTree>
    <p:extLst>
      <p:ext uri="{BB962C8B-B14F-4D97-AF65-F5344CB8AC3E}">
        <p14:creationId xmlns:p14="http://schemas.microsoft.com/office/powerpoint/2010/main" val="178736908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9144000" cy="1347488"/>
          </a:xfrm>
          <a:prstGeom prst="rect">
            <a:avLst/>
          </a:prstGeom>
          <a:solidFill>
            <a:srgbClr val="F8691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2" name="Shape 140"/>
          <p:cNvSpPr/>
          <p:nvPr/>
        </p:nvSpPr>
        <p:spPr>
          <a:xfrm>
            <a:off x="1021271" y="350580"/>
            <a:ext cx="8818826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indent="92075" algn="ctr">
              <a:defRPr sz="4400" b="1">
                <a:solidFill>
                  <a:schemeClr val="accent1"/>
                </a:solidFill>
              </a:defRPr>
            </a:lvl1pPr>
          </a:lstStyle>
          <a:p>
            <a:pPr algn="l"/>
            <a:r>
              <a:rPr lang="en-US" sz="3600" b="0" dirty="0">
                <a:solidFill>
                  <a:srgbClr val="FFFFFF"/>
                </a:solidFill>
              </a:rPr>
              <a:t>Good handling technique </a:t>
            </a:r>
            <a:endParaRPr sz="3600" b="0" dirty="0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D3864B-EC4B-4AF4-E40B-46140CACBEB9}"/>
              </a:ext>
            </a:extLst>
          </p:cNvPr>
          <p:cNvSpPr/>
          <p:nvPr/>
        </p:nvSpPr>
        <p:spPr>
          <a:xfrm>
            <a:off x="520066" y="1615244"/>
            <a:ext cx="8175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Stand reasonably close to the load, feet hip-width apart, one foot slightly forward pointing in the direction you’re going.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Bend your knees and keep your back straight.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Get a secure grip on the load.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1568C9-AD5B-D5E8-3FAF-96479B007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958" y="4041745"/>
            <a:ext cx="65055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5986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9144000" cy="1347488"/>
          </a:xfrm>
          <a:prstGeom prst="rect">
            <a:avLst/>
          </a:prstGeom>
          <a:solidFill>
            <a:srgbClr val="F8691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2" name="Shape 140"/>
          <p:cNvSpPr/>
          <p:nvPr/>
        </p:nvSpPr>
        <p:spPr>
          <a:xfrm>
            <a:off x="1021271" y="350580"/>
            <a:ext cx="8818826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indent="92075" algn="ctr">
              <a:defRPr sz="4400" b="1">
                <a:solidFill>
                  <a:schemeClr val="accent1"/>
                </a:solidFill>
              </a:defRPr>
            </a:lvl1pPr>
          </a:lstStyle>
          <a:p>
            <a:pPr algn="l"/>
            <a:r>
              <a:rPr lang="en-US" sz="3600" b="0" dirty="0">
                <a:solidFill>
                  <a:srgbClr val="FFFFFF"/>
                </a:solidFill>
              </a:rPr>
              <a:t>Good handling technique </a:t>
            </a:r>
            <a:endParaRPr sz="3600" b="0" dirty="0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D3864B-EC4B-4AF4-E40B-46140CACBEB9}"/>
              </a:ext>
            </a:extLst>
          </p:cNvPr>
          <p:cNvSpPr/>
          <p:nvPr/>
        </p:nvSpPr>
        <p:spPr>
          <a:xfrm>
            <a:off x="759160" y="1997839"/>
            <a:ext cx="45350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Breathe in before lifting as this helps to support the spine.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Use a good lifting technique, keep your back straight and lift using your legs.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Keep the load close to your body.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DE0F2F-CBC5-74C2-F3B5-D6B0B4A12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7334" y="1812799"/>
            <a:ext cx="1809135" cy="23007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6EAFE4-F005-9372-3538-0EFB3969F7C2}"/>
              </a:ext>
            </a:extLst>
          </p:cNvPr>
          <p:cNvSpPr txBox="1"/>
          <p:nvPr/>
        </p:nvSpPr>
        <p:spPr>
          <a:xfrm>
            <a:off x="6459979" y="3862013"/>
            <a:ext cx="1466490" cy="1323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Place your feet in the direction of travel</a:t>
            </a:r>
            <a:endParaRPr lang="en-NZ" sz="2000" b="1" dirty="0">
              <a:solidFill>
                <a:srgbClr val="133A6C"/>
              </a:solidFill>
              <a:latin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23271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9144000" cy="1347488"/>
          </a:xfrm>
          <a:prstGeom prst="rect">
            <a:avLst/>
          </a:prstGeom>
          <a:solidFill>
            <a:srgbClr val="F8691B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2" name="Shape 140"/>
          <p:cNvSpPr/>
          <p:nvPr/>
        </p:nvSpPr>
        <p:spPr>
          <a:xfrm>
            <a:off x="1021271" y="350580"/>
            <a:ext cx="8818826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indent="92075" algn="ctr">
              <a:defRPr sz="4400" b="1">
                <a:solidFill>
                  <a:schemeClr val="accent1"/>
                </a:solidFill>
              </a:defRPr>
            </a:lvl1pPr>
          </a:lstStyle>
          <a:p>
            <a:pPr algn="l"/>
            <a:r>
              <a:rPr lang="en-US" sz="3600" b="0" dirty="0">
                <a:solidFill>
                  <a:srgbClr val="FFFFFF"/>
                </a:solidFill>
              </a:rPr>
              <a:t>Good handling technique </a:t>
            </a:r>
            <a:endParaRPr sz="3600" b="0" dirty="0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D3864B-EC4B-4AF4-E40B-46140CACBEB9}"/>
              </a:ext>
            </a:extLst>
          </p:cNvPr>
          <p:cNvSpPr/>
          <p:nvPr/>
        </p:nvSpPr>
        <p:spPr>
          <a:xfrm>
            <a:off x="520066" y="1615244"/>
            <a:ext cx="81753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Don’t carry a load that obscures your vision.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Lift slowly and smoothly.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Avoid jerky movements.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Avoid twisting your body when lifting or carrying a load.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When lifting to a height from the floor, do it in two stages.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When two or more people lift a load, one person must take control to co-ordinate the lift.</a:t>
            </a:r>
          </a:p>
        </p:txBody>
      </p:sp>
    </p:spTree>
    <p:extLst>
      <p:ext uri="{BB962C8B-B14F-4D97-AF65-F5344CB8AC3E}">
        <p14:creationId xmlns:p14="http://schemas.microsoft.com/office/powerpoint/2010/main" val="218215435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58432" cy="1347488"/>
          </a:xfrm>
          <a:prstGeom prst="rect">
            <a:avLst/>
          </a:prstGeom>
          <a:solidFill>
            <a:srgbClr val="567A9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Shape 140"/>
          <p:cNvSpPr/>
          <p:nvPr/>
        </p:nvSpPr>
        <p:spPr>
          <a:xfrm>
            <a:off x="1288690" y="410074"/>
            <a:ext cx="8818826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indent="92075" algn="ctr">
              <a:defRPr sz="4400" b="1">
                <a:solidFill>
                  <a:schemeClr val="accent1"/>
                </a:solidFill>
              </a:defRPr>
            </a:lvl1pPr>
          </a:lstStyle>
          <a:p>
            <a:pPr algn="l"/>
            <a:r>
              <a:rPr lang="en-US" sz="3600" b="0" dirty="0">
                <a:solidFill>
                  <a:srgbClr val="FFFFFF"/>
                </a:solidFill>
              </a:rPr>
              <a:t>A guide on lifting weight</a:t>
            </a:r>
            <a:endParaRPr sz="3600" b="0" dirty="0">
              <a:solidFill>
                <a:srgbClr val="FFFFFF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600C7A-C5C4-C631-CE12-3CD8D9464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19" y="1466475"/>
            <a:ext cx="7855310" cy="458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7326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1347488"/>
          </a:xfrm>
          <a:prstGeom prst="rect">
            <a:avLst/>
          </a:prstGeom>
          <a:solidFill>
            <a:srgbClr val="292929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Shape 140"/>
          <p:cNvSpPr/>
          <p:nvPr/>
        </p:nvSpPr>
        <p:spPr>
          <a:xfrm>
            <a:off x="1495724" y="364380"/>
            <a:ext cx="8818826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indent="92075" algn="ctr">
              <a:defRPr sz="4400" b="1">
                <a:solidFill>
                  <a:schemeClr val="accent1"/>
                </a:solidFill>
              </a:defRPr>
            </a:lvl1pPr>
          </a:lstStyle>
          <a:p>
            <a:pPr algn="l"/>
            <a:r>
              <a:rPr lang="en-US" sz="3600" b="0" dirty="0">
                <a:solidFill>
                  <a:srgbClr val="FFFFFF"/>
                </a:solidFill>
              </a:rPr>
              <a:t>Summary </a:t>
            </a:r>
            <a:endParaRPr sz="3600" b="0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5671C5-8BA9-ED72-AD12-F415115BC384}"/>
              </a:ext>
            </a:extLst>
          </p:cNvPr>
          <p:cNvSpPr/>
          <p:nvPr/>
        </p:nvSpPr>
        <p:spPr>
          <a:xfrm>
            <a:off x="520066" y="1615244"/>
            <a:ext cx="81753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Don’t Struggle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The maximum weight you should be lifting is that which is comfortable for you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Check the load before you lift it –not just for the weight but also to assess the </a:t>
            </a:r>
            <a:r>
              <a:rPr lang="en-US" sz="2000" b="1" dirty="0" err="1">
                <a:solidFill>
                  <a:srgbClr val="133A6C"/>
                </a:solidFill>
                <a:latin typeface="Open Sans" charset="0"/>
              </a:rPr>
              <a:t>centre</a:t>
            </a: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 of gravity and to check for any sharp objects or protrusions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Use leg power not arm power.</a:t>
            </a:r>
          </a:p>
          <a:p>
            <a:pPr lvl="2"/>
            <a:endParaRPr lang="en-US" sz="2000" b="1" dirty="0">
              <a:solidFill>
                <a:srgbClr val="133A6C"/>
              </a:solidFill>
              <a:latin typeface="Open Sans" charset="0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33A6C"/>
                </a:solidFill>
                <a:latin typeface="Open Sans" charset="0"/>
              </a:rPr>
              <a:t>Don’t trigger months of back pain by being too proud to ask for some help.</a:t>
            </a:r>
          </a:p>
        </p:txBody>
      </p:sp>
    </p:spTree>
    <p:extLst>
      <p:ext uri="{BB962C8B-B14F-4D97-AF65-F5344CB8AC3E}">
        <p14:creationId xmlns:p14="http://schemas.microsoft.com/office/powerpoint/2010/main" val="177075123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STRATERRA POWERPOINT TEMPLATE 2013">
  <a:themeElements>
    <a:clrScheme name="STRATERRA POWERPOINT TEMPLATE 2013">
      <a:dk1>
        <a:srgbClr val="FFFFFF"/>
      </a:dk1>
      <a:lt1>
        <a:srgbClr val="FFFFFF"/>
      </a:lt1>
      <a:dk2>
        <a:srgbClr val="A7A7A7"/>
      </a:dk2>
      <a:lt2>
        <a:srgbClr val="535353"/>
      </a:lt2>
      <a:accent1>
        <a:srgbClr val="CE8E00"/>
      </a:accent1>
      <a:accent2>
        <a:srgbClr val="988F86"/>
      </a:accent2>
      <a:accent3>
        <a:srgbClr val="686868"/>
      </a:accent3>
      <a:accent4>
        <a:srgbClr val="494429"/>
      </a:accent4>
      <a:accent5>
        <a:srgbClr val="366092"/>
      </a:accent5>
      <a:accent6>
        <a:srgbClr val="A87400"/>
      </a:accent6>
      <a:hlink>
        <a:srgbClr val="0000FF"/>
      </a:hlink>
      <a:folHlink>
        <a:srgbClr val="FF00FF"/>
      </a:folHlink>
    </a:clrScheme>
    <a:fontScheme name="STRATERRA POWERPOINT TEMPLATE 2013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STRATERRA POWERPOINT TEMPLATE 20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H&amp;S Roadmap QuarryNZ 2018 new template.pptx" id="{8BFB43F7-1028-46FA-A4C5-171999FC792C}" vid="{9FB487A4-5468-43B0-9D87-5748D82025AF}"/>
    </a:ext>
  </a:extLst>
</a:theme>
</file>

<file path=ppt/theme/theme2.xml><?xml version="1.0" encoding="utf-8"?>
<a:theme xmlns:a="http://schemas.openxmlformats.org/drawingml/2006/main" name="STRATERRA POWERPOINT TEMPLATE 2013">
  <a:themeElements>
    <a:clrScheme name="STRATERRA POWERPOINT TEMPLATE 201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E8E00"/>
      </a:accent1>
      <a:accent2>
        <a:srgbClr val="988F86"/>
      </a:accent2>
      <a:accent3>
        <a:srgbClr val="686868"/>
      </a:accent3>
      <a:accent4>
        <a:srgbClr val="494429"/>
      </a:accent4>
      <a:accent5>
        <a:srgbClr val="366092"/>
      </a:accent5>
      <a:accent6>
        <a:srgbClr val="A87400"/>
      </a:accent6>
      <a:hlink>
        <a:srgbClr val="0000FF"/>
      </a:hlink>
      <a:folHlink>
        <a:srgbClr val="FF00FF"/>
      </a:folHlink>
    </a:clrScheme>
    <a:fontScheme name="STRATERRA POWERPOINT TEMPLATE 2013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STRATERRA POWERPOINT TEMPLATE 20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B60749CDD1324699575B83BB3864F8" ma:contentTypeVersion="17" ma:contentTypeDescription="Create a new document." ma:contentTypeScope="" ma:versionID="fc4fc663f83af4ce9376d3df08072866">
  <xsd:schema xmlns:xsd="http://www.w3.org/2001/XMLSchema" xmlns:xs="http://www.w3.org/2001/XMLSchema" xmlns:p="http://schemas.microsoft.com/office/2006/metadata/properties" xmlns:ns2="9b9651ff-6e75-4147-8071-318815fcd4a5" xmlns:ns3="914d7ee5-d504-4bff-a09c-cd2b9911ef33" targetNamespace="http://schemas.microsoft.com/office/2006/metadata/properties" ma:root="true" ma:fieldsID="4f048b1072bb0a147647e0a5b202b899" ns2:_="" ns3:_="">
    <xsd:import namespace="9b9651ff-6e75-4147-8071-318815fcd4a5"/>
    <xsd:import namespace="914d7ee5-d504-4bff-a09c-cd2b9911ef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651ff-6e75-4147-8071-318815fcd4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4e28f8a-73f3-4539-abfa-84b6e21769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4d7ee5-d504-4bff-a09c-cd2b9911ef3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1bfe0ea-5f52-4d23-8166-158f7b22f9fa}" ma:internalName="TaxCatchAll" ma:showField="CatchAllData" ma:web="914d7ee5-d504-4bff-a09c-cd2b9911ef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4d7ee5-d504-4bff-a09c-cd2b9911ef33" xsi:nil="true"/>
    <lcf76f155ced4ddcb4097134ff3c332f xmlns="9b9651ff-6e75-4147-8071-318815fcd4a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E3A96DA-6739-40D9-AB9D-E2259E1268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49AB27-F266-4188-B387-CDBFCDF8DAFE}"/>
</file>

<file path=customXml/itemProps3.xml><?xml version="1.0" encoding="utf-8"?>
<ds:datastoreItem xmlns:ds="http://schemas.openxmlformats.org/officeDocument/2006/customXml" ds:itemID="{3569EA99-973D-42F5-ACCF-EB71660FAC0E}">
  <ds:schemaRefs>
    <ds:schemaRef ds:uri="http://schemas.microsoft.com/office/2006/metadata/properties"/>
    <ds:schemaRef ds:uri="http://schemas.microsoft.com/office/infopath/2007/PartnerControls"/>
    <ds:schemaRef ds:uri="914d7ee5-d504-4bff-a09c-cd2b9911ef33"/>
    <ds:schemaRef ds:uri="9b9651ff-6e75-4147-8071-318815fcd4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MinEx powerpoint template 2018</Template>
  <TotalTime>32</TotalTime>
  <Words>402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Open Sans</vt:lpstr>
      <vt:lpstr>STRATERRA POWERPOINT TEMPLATE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Scott - AQA &amp; MinEx</dc:creator>
  <cp:lastModifiedBy>Wayne Scott - AQA &amp; MinEx</cp:lastModifiedBy>
  <cp:revision>1</cp:revision>
  <dcterms:created xsi:type="dcterms:W3CDTF">2023-10-29T23:48:43Z</dcterms:created>
  <dcterms:modified xsi:type="dcterms:W3CDTF">2023-10-30T00:21:11Z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0x010100C7B60749CDD1324699575B83BB3864F8</vt:lpwstr>
  </property>
  <property fmtid="{D5CDD505-2E9C-101B-9397-08002B2CF9AE}" pid="4" name="MediaServiceImageTags">
    <vt:lpwstr/>
  </property>
</Properties>
</file>